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4361" r:id="rId35"/>
    <p:sldMasterId id="2147484362" r:id="rId37"/>
    <p:sldMasterId id="2147484363" r:id="rId39"/>
  </p:sldMasterIdLst>
  <p:notesMasterIdLst>
    <p:notesMasterId r:id="rId43"/>
  </p:notesMasterIdLst>
  <p:handoutMasterIdLst>
    <p:handoutMasterId r:id="rId41"/>
  </p:handoutMasterIdLst>
  <p:sldIdLst>
    <p:sldId id="257" r:id="rId45"/>
    <p:sldId id="262" r:id="rId46"/>
    <p:sldId id="263" r:id="rId47"/>
    <p:sldId id="267" r:id="rId48"/>
    <p:sldId id="264" r:id="rId49"/>
    <p:sldId id="265" r:id="rId50"/>
    <p:sldId id="268" r:id="rId51"/>
    <p:sldId id="269" r:id="rId52"/>
    <p:sldId id="266" r:id="rId53"/>
    <p:sldId id="270" r:id="rId54"/>
    <p:sldId id="271" r:id="rId55"/>
    <p:sldId id="274" r:id="rId56"/>
    <p:sldId id="272" r:id="rId57"/>
    <p:sldId id="273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" Type="http://schemas.openxmlformats.org/officeDocument/2006/relationships/slideMaster" Target="slideMasters/slideMaster1.xml"></Relationship><Relationship Id="rId36" Type="http://schemas.openxmlformats.org/officeDocument/2006/relationships/theme" Target="theme/theme1.xml"></Relationship><Relationship Id="rId37" Type="http://schemas.openxmlformats.org/officeDocument/2006/relationships/slideMaster" Target="slideMasters/slideMaster2.xml"></Relationship><Relationship Id="rId39" Type="http://schemas.openxmlformats.org/officeDocument/2006/relationships/slideMaster" Target="slideMasters/slideMaster3.xml"></Relationship><Relationship Id="rId41" Type="http://schemas.openxmlformats.org/officeDocument/2006/relationships/handoutMaster" Target="handoutMasters/handoutMaster1.xml"></Relationship><Relationship Id="rId43" Type="http://schemas.openxmlformats.org/officeDocument/2006/relationships/notesMaster" Target="notesMasters/notesMaster1.xml"></Relationship><Relationship Id="rId45" Type="http://schemas.openxmlformats.org/officeDocument/2006/relationships/slide" Target="slides/slide1.xml"></Relationship><Relationship Id="rId46" Type="http://schemas.openxmlformats.org/officeDocument/2006/relationships/slide" Target="slides/slide2.xml"></Relationship><Relationship Id="rId47" Type="http://schemas.openxmlformats.org/officeDocument/2006/relationships/slide" Target="slides/slide3.xml"></Relationship><Relationship Id="rId48" Type="http://schemas.openxmlformats.org/officeDocument/2006/relationships/slide" Target="slides/slide4.xml"></Relationship><Relationship Id="rId49" Type="http://schemas.openxmlformats.org/officeDocument/2006/relationships/slide" Target="slides/slide5.xml"></Relationship><Relationship Id="rId50" Type="http://schemas.openxmlformats.org/officeDocument/2006/relationships/slide" Target="slides/slide6.xml"></Relationship><Relationship Id="rId51" Type="http://schemas.openxmlformats.org/officeDocument/2006/relationships/slide" Target="slides/slide7.xml"></Relationship><Relationship Id="rId52" Type="http://schemas.openxmlformats.org/officeDocument/2006/relationships/slide" Target="slides/slide8.xml"></Relationship><Relationship Id="rId53" Type="http://schemas.openxmlformats.org/officeDocument/2006/relationships/slide" Target="slides/slide9.xml"></Relationship><Relationship Id="rId54" Type="http://schemas.openxmlformats.org/officeDocument/2006/relationships/slide" Target="slides/slide10.xml"></Relationship><Relationship Id="rId55" Type="http://schemas.openxmlformats.org/officeDocument/2006/relationships/slide" Target="slides/slide11.xml"></Relationship><Relationship Id="rId56" Type="http://schemas.openxmlformats.org/officeDocument/2006/relationships/slide" Target="slides/slide12.xml"></Relationship><Relationship Id="rId57" Type="http://schemas.openxmlformats.org/officeDocument/2006/relationships/slide" Target="slides/slide13.xml"></Relationship><Relationship Id="rId58" Type="http://schemas.openxmlformats.org/officeDocument/2006/relationships/slide" Target="slides/slide14.xml"></Relationship><Relationship Id="rId59" Type="http://schemas.openxmlformats.org/officeDocument/2006/relationships/viewProps" Target="viewProps.xml"></Relationship><Relationship Id="rId6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/>
          </p:cNvSpPr>
          <p:nvPr>
            <p:ph type="ctrTitle"/>
          </p:nvPr>
        </p:nvSpPr>
        <p:spPr>
          <a:xfrm rot="0">
            <a:off x="1625600" y="3886200"/>
            <a:ext cx="9144635" cy="991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ubTitle"/>
          </p:nvPr>
        </p:nvSpPr>
        <p:spPr>
          <a:xfrm rot="0">
            <a:off x="1625600" y="5124450"/>
            <a:ext cx="9144635" cy="534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>
            <p:ph type="dt"/>
          </p:nvPr>
        </p:nvSpPr>
        <p:spPr>
          <a:xfrm rot="0">
            <a:off x="8534400" y="6355080"/>
            <a:ext cx="30486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>
            <p:ph type="ftr"/>
          </p:nvPr>
        </p:nvSpPr>
        <p:spPr>
          <a:xfrm rot="0">
            <a:off x="3864610" y="6355080"/>
            <a:ext cx="463359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 txBox="1">
            <a:spLocks/>
          </p:cNvSpPr>
          <p:nvPr>
            <p:ph type="sldNum"/>
          </p:nvPr>
        </p:nvSpPr>
        <p:spPr>
          <a:xfrm rot="0">
            <a:off x="1621155" y="6355080"/>
            <a:ext cx="1626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206500" y="3648075"/>
            <a:ext cx="9754235" cy="1280795"/>
          </a:xfrm>
          <a:prstGeom prst="rect"/>
          <a:noFill/>
          <a:ln w="6350" cap="rnd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rtl="0" algn="ctr" eaLnBrk="1" latinLnBrk="0" hangingPunct="1">
              <a:buFontTx/>
              <a:buNone/>
            </a:pPr>
            <a:endParaRPr lang="ko-KR" altLang="en-US">
              <a:latin typeface="굴림" charset="0"/>
              <a:ea typeface="굴림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1219200" y="5048250"/>
            <a:ext cx="9754235" cy="686435"/>
          </a:xfrm>
          <a:prstGeom prst="rect"/>
          <a:noFill/>
          <a:ln w="6350" cap="rnd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rtl="0" algn="ctr" eaLnBrk="1" latinLnBrk="0" hangingPunct="1">
              <a:buFontTx/>
              <a:buNone/>
            </a:pPr>
            <a:endParaRPr lang="ko-KR" altLang="en-US">
              <a:latin typeface="굴림" charset="0"/>
              <a:ea typeface="굴림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206500" y="3648075"/>
            <a:ext cx="305435" cy="128079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rtl="0" algn="ctr" eaLnBrk="1" latinLnBrk="0" hangingPunct="1">
              <a:buFontTx/>
              <a:buNone/>
            </a:pPr>
            <a:endParaRPr lang="ko-KR" altLang="en-US">
              <a:latin typeface="굴림" charset="0"/>
              <a:ea typeface="굴림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1219200" y="5048250"/>
            <a:ext cx="305435" cy="68643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rtl="0" algn="ctr" eaLnBrk="1" latinLnBrk="0" hangingPunct="1">
              <a:buFontTx/>
              <a:buNone/>
            </a:pPr>
            <a:endParaRPr lang="ko-KR" altLang="en-US">
              <a:latin typeface="굴림" charset="0"/>
              <a:ea typeface="굴림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obj"/>
          </p:nvPr>
        </p:nvSpPr>
        <p:spPr>
          <a:xfrm rot="0">
            <a:off x="609600" y="1219200"/>
            <a:ext cx="1097343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Ref idx="1001">
        <a:schemeClr val="tx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625600" y="2971800"/>
            <a:ext cx="9144635" cy="1067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1727200" y="4267200"/>
            <a:ext cx="9043035" cy="11436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4400" y="6355080"/>
            <a:ext cx="30486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5080"/>
            <a:ext cx="463359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1426210" y="6355080"/>
            <a:ext cx="202755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219200" y="2819400"/>
            <a:ext cx="9754235" cy="1280795"/>
          </a:xfrm>
          <a:prstGeom prst="rect"/>
          <a:noFill/>
          <a:ln w="6350" cap="rnd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219200" y="2819400"/>
            <a:ext cx="305435" cy="128079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228600"/>
            <a:ext cx="10973435" cy="915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obj"/>
          </p:nvPr>
        </p:nvSpPr>
        <p:spPr>
          <a:xfrm rot="0">
            <a:off x="608965" y="1219200"/>
            <a:ext cx="538924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obj"/>
          </p:nvPr>
        </p:nvSpPr>
        <p:spPr>
          <a:xfrm rot="0">
            <a:off x="6176010" y="1216025"/>
            <a:ext cx="538924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228600"/>
            <a:ext cx="10973435" cy="9150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08965" y="1285875"/>
            <a:ext cx="5387975" cy="686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eaLnBrk="1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196965" y="1295400"/>
            <a:ext cx="5389245" cy="686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eaLnBrk="1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obj"/>
          </p:nvPr>
        </p:nvSpPr>
        <p:spPr>
          <a:xfrm rot="0">
            <a:off x="609600" y="2133600"/>
            <a:ext cx="538543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>
            <p:ph type="obj"/>
          </p:nvPr>
        </p:nvSpPr>
        <p:spPr>
          <a:xfrm rot="0">
            <a:off x="6197600" y="2133600"/>
            <a:ext cx="538543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◈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◈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228600"/>
            <a:ext cx="10973435" cy="915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8/25/2007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eaLnBrk="1" latinLnBrk="0" hangingPunct="1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8/25/2007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eaLnBrk="1" latinLnBrk="0" hangingPunct="1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32800" y="304800"/>
            <a:ext cx="3353435" cy="838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32800" y="1219200"/>
            <a:ext cx="3353435" cy="48444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eaLnBrk="1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8/25/2007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5400000">
            <a:off x="4213860" y="3324225"/>
            <a:ext cx="804735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eaLnBrk="1" latinLnBrk="0" hangingPunct="1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obj"/>
          </p:nvPr>
        </p:nvSpPr>
        <p:spPr>
          <a:xfrm rot="0">
            <a:off x="406400" y="304800"/>
            <a:ext cx="7620635" cy="57156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캡션 있는 그림">
    <p:bg>
      <p:bgRef idx="1001">
        <a:schemeClr val="tx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501015"/>
            <a:ext cx="10973435" cy="675005"/>
          </a:xfrm>
          <a:prstGeom prst="rect"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27432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609600" y="1905000"/>
            <a:ext cx="10973435" cy="4270375"/>
          </a:xfrm>
          <a:prstGeom prst="rect"/>
          <a:solidFill>
            <a:schemeClr val="tx1">
              <a:shade val="50000"/>
            </a:schemeClr>
          </a:solidFill>
          <a:ln w="0">
            <a:noFill/>
            <a:prstDash/>
          </a:ln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09600" y="1219200"/>
            <a:ext cx="10973435" cy="5340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8/25/2007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609600" y="501015"/>
            <a:ext cx="244475" cy="68643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09600" y="1219200"/>
            <a:ext cx="10973435" cy="49104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8/25/2007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839200" y="274955"/>
            <a:ext cx="2743835" cy="5851525"/>
          </a:xfrm>
          <a:prstGeom prst="rect"/>
        </p:spPr>
        <p:txBody>
          <a:bodyPr wrap="square" lIns="91440" tIns="45720" rIns="91440" bIns="45720" vert="eaVert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09600" y="274955"/>
            <a:ext cx="8027035" cy="58515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8/25/2007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eaLnBrk="1" latinLnBrk="0" hangingPunct="1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cxnSp>
        <p:nvCxnSpPr>
          <p:cNvPr id="9" name="Rect 0"/>
          <p:cNvCxnSpPr/>
          <p:nvPr/>
        </p:nvCxnSpPr>
        <p:spPr>
          <a:xfrm rot="5400000">
            <a:off x="4839335" y="3201670"/>
            <a:ext cx="780351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 0"/>
          <p:cNvSpPr txBox="1">
            <a:spLocks/>
          </p:cNvSpPr>
          <p:nvPr>
            <p:ph type="ctrTitle"/>
          </p:nvPr>
        </p:nvSpPr>
        <p:spPr>
          <a:xfrm rot="0">
            <a:off x="1625600" y="3886200"/>
            <a:ext cx="9144635" cy="991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ubTitle"/>
          </p:nvPr>
        </p:nvSpPr>
        <p:spPr>
          <a:xfrm rot="0">
            <a:off x="1625600" y="5124450"/>
            <a:ext cx="9144635" cy="534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 txBox="1">
            <a:spLocks/>
          </p:cNvSpPr>
          <p:nvPr>
            <p:ph type="dt"/>
          </p:nvPr>
        </p:nvSpPr>
        <p:spPr>
          <a:xfrm rot="0">
            <a:off x="8534400" y="6355080"/>
            <a:ext cx="30486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/>
          <p:cNvSpPr txBox="1">
            <a:spLocks/>
          </p:cNvSpPr>
          <p:nvPr>
            <p:ph type="ftr"/>
          </p:nvPr>
        </p:nvSpPr>
        <p:spPr>
          <a:xfrm rot="0">
            <a:off x="3864610" y="6355080"/>
            <a:ext cx="463359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/>
          <p:cNvSpPr txBox="1">
            <a:spLocks/>
          </p:cNvSpPr>
          <p:nvPr>
            <p:ph type="sldNum"/>
          </p:nvPr>
        </p:nvSpPr>
        <p:spPr>
          <a:xfrm rot="0">
            <a:off x="1621155" y="6355080"/>
            <a:ext cx="1626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 rot="0">
            <a:off x="1206500" y="3648075"/>
            <a:ext cx="9754235" cy="1280795"/>
          </a:xfrm>
          <a:prstGeom prst="rect"/>
          <a:noFill/>
          <a:ln w="6350" cap="rnd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Rect 0"/>
          <p:cNvSpPr>
            <a:spLocks/>
          </p:cNvSpPr>
          <p:nvPr/>
        </p:nvSpPr>
        <p:spPr>
          <a:xfrm rot="0">
            <a:off x="1219200" y="5048250"/>
            <a:ext cx="9754235" cy="686435"/>
          </a:xfrm>
          <a:prstGeom prst="rect"/>
          <a:noFill/>
          <a:ln w="6350" cap="rnd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>
            <a:spLocks/>
          </p:cNvSpPr>
          <p:nvPr/>
        </p:nvSpPr>
        <p:spPr>
          <a:xfrm rot="0">
            <a:off x="1206500" y="3648075"/>
            <a:ext cx="305435" cy="128079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 rot="0">
            <a:off x="1219200" y="5048250"/>
            <a:ext cx="305435" cy="686435"/>
          </a:xfrm>
          <a:prstGeom prst="rect"/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obj"/>
          </p:nvPr>
        </p:nvSpPr>
        <p:spPr>
          <a:xfrm rot="0">
            <a:off x="609600" y="1219200"/>
            <a:ext cx="1097343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구역 머리글">
    <p:bg>
      <p:bgRef idx="1001">
        <a:schemeClr val="tx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1625600" y="2971800"/>
            <a:ext cx="9144635" cy="1067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1727200" y="4267200"/>
            <a:ext cx="9043035" cy="11436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4400" y="6355080"/>
            <a:ext cx="30486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 sz="1800">
              <a:solidFill>
                <a:srgbClr val="DDE9E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5080"/>
            <a:ext cx="463359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DDE9E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1426210" y="6355080"/>
            <a:ext cx="202755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DDE9EC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DDE9E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 rot="0">
            <a:off x="1219200" y="2819400"/>
            <a:ext cx="9754235" cy="1280795"/>
          </a:xfrm>
          <a:prstGeom prst="rect"/>
          <a:noFill/>
          <a:ln w="6350" cap="rnd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 rot="0">
            <a:off x="1219200" y="2819400"/>
            <a:ext cx="305435" cy="128079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228600"/>
            <a:ext cx="10973435" cy="915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obj"/>
          </p:nvPr>
        </p:nvSpPr>
        <p:spPr>
          <a:xfrm rot="0">
            <a:off x="608965" y="1219200"/>
            <a:ext cx="538924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obj"/>
          </p:nvPr>
        </p:nvSpPr>
        <p:spPr>
          <a:xfrm rot="0">
            <a:off x="6176010" y="1216025"/>
            <a:ext cx="538924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228600"/>
            <a:ext cx="10973435" cy="9150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08965" y="1285875"/>
            <a:ext cx="5387975" cy="686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eaLnBrk="1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196965" y="1295400"/>
            <a:ext cx="5389245" cy="6864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eaLnBrk="1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>
            <p:ph type="obj"/>
          </p:nvPr>
        </p:nvSpPr>
        <p:spPr>
          <a:xfrm rot="0">
            <a:off x="609600" y="2133600"/>
            <a:ext cx="538543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>
            <p:ph type="obj"/>
          </p:nvPr>
        </p:nvSpPr>
        <p:spPr>
          <a:xfrm rot="0">
            <a:off x="6197600" y="2133600"/>
            <a:ext cx="538543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◈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◈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228600"/>
            <a:ext cx="10973435" cy="9150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8/25/2007</a:t>
            </a: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8/25/2007</a:t>
            </a: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8432800" y="304800"/>
            <a:ext cx="3353435" cy="838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8432800" y="1219200"/>
            <a:ext cx="3353435" cy="48444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eaLnBrk="1" latinLnBrk="0" hangingPunct="1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8/25/2007</a:t>
            </a: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t 0"/>
          <p:cNvCxnSpPr/>
          <p:nvPr/>
        </p:nvCxnSpPr>
        <p:spPr>
          <a:xfrm rot="5400000">
            <a:off x="4213860" y="3324225"/>
            <a:ext cx="804735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>
            <p:ph type="obj"/>
          </p:nvPr>
        </p:nvSpPr>
        <p:spPr>
          <a:xfrm rot="0">
            <a:off x="406400" y="304800"/>
            <a:ext cx="7620635" cy="57156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캡션 있는 그림">
    <p:bg>
      <p:bgRef idx="1001">
        <a:schemeClr val="tx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501015"/>
            <a:ext cx="10973435" cy="675005"/>
          </a:xfrm>
          <a:prstGeom prst="rect"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wrap="square" lIns="27432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609600" y="1905000"/>
            <a:ext cx="10973435" cy="4270375"/>
          </a:xfrm>
          <a:prstGeom prst="rect"/>
          <a:solidFill>
            <a:schemeClr val="tx1">
              <a:shade val="50000"/>
            </a:schemeClr>
          </a:solidFill>
          <a:ln w="0">
            <a:noFill/>
            <a:prstDash/>
          </a:ln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09600" y="1219200"/>
            <a:ext cx="10973435" cy="53403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r>
              <a:rPr sz="1800">
                <a:solidFill>
                  <a:srgbClr val="DDE9EC"/>
                </a:solidFill>
                <a:latin typeface="맑은 고딕" charset="0"/>
                <a:ea typeface="맑은 고딕" charset="0"/>
              </a:rPr>
              <a:t>8/25/2007</a:t>
            </a:r>
            <a:endParaRPr lang="ko-KR" altLang="en-US" sz="1800">
              <a:solidFill>
                <a:srgbClr val="DDE9E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solidFill>
                <a:srgbClr val="DDE9E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solidFill>
                  <a:srgbClr val="DDE9EC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solidFill>
                <a:srgbClr val="DDE9EC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609600" y="501015"/>
            <a:ext cx="244475" cy="686435"/>
          </a:xfrm>
          <a:prstGeom prst="rect"/>
          <a:solidFill>
            <a:schemeClr val="accent1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09600" y="1219200"/>
            <a:ext cx="10973435" cy="49104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¨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8/25/2007</a:t>
            </a: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8839200" y="274955"/>
            <a:ext cx="2743835" cy="5851525"/>
          </a:xfrm>
          <a:prstGeom prst="rect"/>
        </p:spPr>
        <p:txBody>
          <a:bodyPr wrap="square" lIns="91440" tIns="45720" rIns="91440" bIns="45720" vert="eaVert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09600" y="274955"/>
            <a:ext cx="8027035" cy="585152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548640" indent="-27432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822960" indent="-228600" eaLnBrk="1" latinLnBrk="0" hangingPunct="1">
              <a:buSzPct val="76000"/>
              <a:buFont typeface="Wingdings 3"/>
              <a:buChar char="¨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09728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371600" indent="-228600" eaLnBrk="1" latinLnBrk="0" hangingPunct="1">
              <a:buSzPct val="70000"/>
              <a:buFont typeface="Wingdings"/>
              <a:buChar char="}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8/25/2007</a:t>
            </a: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solidFill>
                  <a:srgbClr val="464653"/>
                </a:solidFill>
                <a:latin typeface="맑은 고딕" charset="0"/>
                <a:ea typeface="맑은 고딕" charset="0"/>
              </a:rPr>
              <a:t>‹#›</a:t>
            </a:fld>
            <a:endParaRPr lang="ko-KR" altLang="en-US">
              <a:solidFill>
                <a:srgbClr val="464653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7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>
            <a:lvl1pPr marL="0" indent="0" algn="ctr">
              <a:defRPr lang="en-GB" altLang="en-US" sz="1800"/>
            </a:lvl1pPr>
          </a:lstStyle>
          <a:p>
            <a:pPr marL="0" indent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9" name="Rect 0"/>
          <p:cNvCxnSpPr/>
          <p:nvPr/>
        </p:nvCxnSpPr>
        <p:spPr>
          <a:xfrm rot="5400000">
            <a:off x="4839335" y="3201670"/>
            <a:ext cx="780351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>
            <p:ph type="body"/>
          </p:nvPr>
        </p:nvSpPr>
        <p:spPr>
          <a:xfrm rot="0">
            <a:off x="609600" y="1219200"/>
            <a:ext cx="10973435" cy="49104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74320" indent="-274320" eaLnBrk="1" latinLnBrk="0" hangingPunct="1">
              <a:buSzPct val="76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6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6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0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0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algn="r" eaLnBrk="1" latinLnBrk="0" hangingPunct="1">
              <a:buFontTx/>
              <a:buNone/>
            </a:pPr>
            <a:endParaRPr lang="ko-KR" altLang="en-US" sz="1400">
              <a:solidFill>
                <a:schemeClr val="tx2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28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t 0"/>
          <p:cNvCxnSpPr/>
          <p:nvPr/>
        </p:nvCxnSpPr>
        <p:spPr>
          <a:xfrm rot="0">
            <a:off x="609600" y="1143000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eaLnBrk="1" latinLnBrk="0" hangingPunct="1">
              <a:buFontTx/>
              <a:buNone/>
            </a:pPr>
            <a:endParaRPr lang="ko-KR" altLang="en-US" sz="1800">
              <a:latin typeface="굴림" charset="0"/>
              <a:ea typeface="굴림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 rot="0">
            <a:off x="711200" y="6435725"/>
            <a:ext cx="10770235" cy="42418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ctr" latinLnBrk="0">
              <a:buClr>
                <a:srgbClr val="9900FF"/>
              </a:buClr>
              <a:buFont typeface="굴림체"/>
              <a:buChar char="◈"/>
            </a:pPr>
            <a:endParaRPr lang="ko-KR" altLang="en-US" sz="1800" b="1">
              <a:solidFill>
                <a:srgbClr val="006600"/>
              </a:solidFill>
              <a:latin typeface="Trebuchet MS" charset="0"/>
              <a:ea typeface="굴림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 rot="0">
            <a:off x="609600" y="6324600"/>
            <a:ext cx="10973435" cy="3136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vert="horz" anchor="t">
            <a:spAutoFit/>
          </a:bodyPr>
          <a:lstStyle/>
          <a:p>
            <a:pPr marL="0" indent="0" rtl="0" algn="r" latinLnBrk="0">
              <a:buFontTx/>
              <a:buNone/>
            </a:pPr>
            <a:r>
              <a:rPr sz="1200">
                <a:solidFill>
                  <a:schemeClr val="accent2"/>
                </a:solidFill>
                <a:latin typeface="Trebuchet MS" charset="0"/>
                <a:ea typeface="굴림" charset="0"/>
              </a:rPr>
              <a:t>		 		   </a:t>
            </a:r>
            <a:fld id="{B9320F77-B9A0-41C5-862A-B4B631284C64}" type="slidenum">
              <a:rPr sz="1200">
                <a:solidFill>
                  <a:schemeClr val="accent2"/>
                </a:solidFill>
                <a:latin typeface="Trebuchet MS" charset="0"/>
                <a:ea typeface="굴림" charset="0"/>
              </a:rPr>
              <a:t>12</a:t>
            </a:fld>
            <a:r>
              <a:rPr sz="500" b="1">
                <a:solidFill>
                  <a:srgbClr val="006600"/>
                </a:solidFill>
                <a:latin typeface="Trebuchet MS" charset="0"/>
                <a:ea typeface="굴림" charset="0"/>
              </a:rPr>
              <a:t> </a:t>
            </a:r>
            <a:endParaRPr lang="ko-KR" altLang="en-US" sz="500" b="1">
              <a:solidFill>
                <a:srgbClr val="006600"/>
              </a:solidFill>
              <a:latin typeface="Trebuchet MS" charset="0"/>
              <a:ea typeface="굴림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6" r:id="rId1"/>
    <p:sldLayoutId id="2147484337" r:id="rId2"/>
    <p:sldLayoutId id="2147484338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 0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Rect 0"/>
          <p:cNvSpPr txBox="1">
            <a:spLocks/>
          </p:cNvSpPr>
          <p:nvPr>
            <p:ph type="body"/>
          </p:nvPr>
        </p:nvSpPr>
        <p:spPr>
          <a:xfrm rot="0">
            <a:off x="609600" y="1219200"/>
            <a:ext cx="10973435" cy="49104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74320" indent="-274320" eaLnBrk="1" latinLnBrk="0" hangingPunct="1">
              <a:buSzPct val="76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6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6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0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eaLnBrk="1" latinLnBrk="0" hangingPunct="1">
              <a:buSzPct val="70000"/>
              <a:buFont typeface="Wingdings"/>
              <a:buChar char="}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Rect 0"/>
          <p:cNvSpPr txBox="1">
            <a:spLocks/>
          </p:cNvSpPr>
          <p:nvPr>
            <p:ph type="dt"/>
          </p:nvPr>
        </p:nvSpPr>
        <p:spPr>
          <a:xfrm rot="0">
            <a:off x="8533765" y="6356350"/>
            <a:ext cx="305244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5/15/2022</a:t>
            </a:fld>
            <a:endParaRPr lang="ko-KR" altLang="en-US" sz="1800" b="1">
              <a:solidFill>
                <a:srgbClr val="464653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864610" y="6356350"/>
            <a:ext cx="4674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 b="1">
              <a:solidFill>
                <a:srgbClr val="464653"/>
              </a:solidFill>
              <a:latin typeface="Trebuchet MS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>
            <p:ph type="sldNum"/>
          </p:nvPr>
        </p:nvSpPr>
        <p:spPr>
          <a:xfrm rot="0">
            <a:off x="816610" y="6356350"/>
            <a:ext cx="2642235" cy="366395"/>
          </a:xfrm>
          <a:prstGeom prst="rect"/>
        </p:spPr>
        <p:txBody>
          <a:bodyPr wrap="square" lIns="91440" tIns="45720" rIns="91440" bIns="45720" vert="horz" anchor="t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 b="1">
                <a:solidFill>
                  <a:srgbClr val="464653"/>
                </a:solidFill>
                <a:latin typeface="Trebuchet MS" charset="0"/>
                <a:ea typeface="굴림" charset="0"/>
              </a:rPr>
              <a:t>‹#›</a:t>
            </a:fld>
            <a:endParaRPr lang="ko-KR" altLang="en-US" sz="1800" b="1">
              <a:solidFill>
                <a:srgbClr val="464653"/>
              </a:solidFill>
              <a:latin typeface="Trebuchet MS" charset="0"/>
              <a:ea typeface="굴림" charset="0"/>
            </a:endParaRPr>
          </a:p>
        </p:txBody>
      </p:sp>
      <p:cxnSp>
        <p:nvCxnSpPr>
          <p:cNvPr id="28" name="Rect 0"/>
          <p:cNvCxnSpPr/>
          <p:nvPr/>
        </p:nvCxnSpPr>
        <p:spPr>
          <a:xfrm rot="0">
            <a:off x="609600" y="6353175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t 0"/>
          <p:cNvCxnSpPr/>
          <p:nvPr/>
        </p:nvCxnSpPr>
        <p:spPr>
          <a:xfrm rot="0">
            <a:off x="609600" y="1143000"/>
            <a:ext cx="10973435" cy="635"/>
          </a:xfrm>
          <a:prstGeom prst="line"/>
          <a:noFill/>
          <a:ln w="9525" cap="flat" cmpd="sng">
            <a:solidFill>
              <a:schemeClr val="accent2">
                <a:alpha val="100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>
            <a:spLocks noChangeAspect="1"/>
          </p:cNvSpPr>
          <p:nvPr/>
        </p:nvSpPr>
        <p:spPr>
          <a:xfrm rot="5400000">
            <a:off x="558800" y="6467475"/>
            <a:ext cx="254635" cy="12001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0">
            <a:noFill/>
            <a:prstDash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rtl="0" algn="ctr" latinLnBrk="0">
              <a:buFontTx/>
              <a:buNone/>
            </a:pPr>
            <a:endParaRPr lang="ko-KR" altLang="en-US" sz="1400" b="1">
              <a:solidFill>
                <a:srgbClr val="FFFFFF"/>
              </a:solidFill>
              <a:latin typeface="굴림" charset="0"/>
              <a:ea typeface="굴림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47" r:id="rId1"/>
    <p:sldLayoutId id="2147484348" r:id="rId2"/>
    <p:sldLayoutId id="2147484349" r:id="rId3"/>
    <p:sldLayoutId id="2147484350" r:id="rId4"/>
    <p:sldLayoutId id="2147484351" r:id="rId5"/>
    <p:sldLayoutId id="2147484352" r:id="rId6"/>
    <p:sldLayoutId id="2147484353" r:id="rId7"/>
    <p:sldLayoutId id="2147484354" r:id="rId8"/>
    <p:sldLayoutId id="2147484355" r:id="rId9"/>
    <p:sldLayoutId id="2147484356" r:id="rId10"/>
    <p:sldLayoutId id="214748435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601413675705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34672253938145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459953883281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2850429241.png"></Relationship><Relationship Id="rId3" Type="http://schemas.openxmlformats.org/officeDocument/2006/relationships/image" Target="../media/fImage106212938467.png"></Relationship><Relationship Id="rId4" Type="http://schemas.openxmlformats.org/officeDocument/2006/relationships/image" Target="../media/fImage202952946334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320773276500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29440330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463353325724.png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34088953511478.png"></Relationship><Relationship Id="rId3" Type="http://schemas.openxmlformats.org/officeDocument/2006/relationships/image" Target="../media/fImage202953549358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Relationship Id="rId2" Type="http://schemas.openxmlformats.org/officeDocument/2006/relationships/image" Target="../media/fImage128353486962.png"></Relationship><Relationship Id="rId3" Type="http://schemas.openxmlformats.org/officeDocument/2006/relationships/image" Target="../media/fImage33730253554464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4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2743200" y="3886200"/>
            <a:ext cx="6858635" cy="991235"/>
          </a:xfrm>
          <a:prstGeom prst="rect"/>
        </p:spPr>
        <p:txBody>
          <a:bodyPr wrap="square" lIns="91440" tIns="45720" rIns="91440" bIns="45720" vert="horz" anchor="t">
            <a:normAutofit fontScale="90000" lnSpcReduction="0"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 Elementary dedicated microprocessor 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2743200" y="5124450"/>
            <a:ext cx="6858635" cy="5340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rtl="0" algn="r" eaLnBrk="1" latinLnBrk="0" hangingPunct="1">
              <a:buFontTx/>
              <a:buNone/>
            </a:pPr>
            <a:r>
              <a:rPr sz="2000">
                <a:latin typeface="Bookman Old Style" charset="0"/>
                <a:ea typeface="돋움" charset="0"/>
              </a:rPr>
              <a:t>201810766 김필규</a:t>
            </a:r>
            <a:endParaRPr lang="ko-KR" altLang="en-US" sz="2000">
              <a:latin typeface="Bookman Old Style" charset="0"/>
              <a:ea typeface="돋움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08-2 state machine 시뮬레이션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10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내용 개체 틀 35"/>
          <p:cNvSpPr txBox="1">
            <a:spLocks/>
          </p:cNvSpPr>
          <p:nvPr>
            <p:ph type="obj"/>
          </p:nvPr>
        </p:nvSpPr>
        <p:spPr>
          <a:xfrm rot="0">
            <a:off x="609600" y="4572000"/>
            <a:ext cx="10973435" cy="15855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Moore machine 으로 구현 했다. 빨간 원 부분에서 0이 out 되면 안되는 부분이라는걸 생각했다. 이유는 코드상 ouput i 가 i+1 이후에 나타나기 때문에 다른 컨트롤 유닛이 필요하다고 생각했다. 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31749" name="그림 36" descr="C:/Users/SW중심대학사업단/AppData/Roaming/PolarisOffice/ETemp/9348_11642056/fImage60141367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2095" y="1041400"/>
            <a:ext cx="11385550" cy="3455670"/>
          </a:xfrm>
          <a:prstGeom prst="rect"/>
          <a:noFill/>
        </p:spPr>
      </p:pic>
      <p:sp>
        <p:nvSpPr>
          <p:cNvPr id="31750" name="도형 37"/>
          <p:cNvSpPr>
            <a:spLocks/>
          </p:cNvSpPr>
          <p:nvPr/>
        </p:nvSpPr>
        <p:spPr>
          <a:xfrm rot="0">
            <a:off x="4549775" y="1121410"/>
            <a:ext cx="719455" cy="2820035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08-2  수정된 </a:t>
            </a:r>
            <a:r>
              <a:rPr sz="3200">
                <a:latin typeface="Bookman Old Style" charset="0"/>
                <a:ea typeface="돋움" charset="0"/>
              </a:rPr>
              <a:t/>
            </a:r>
            <a:br>
              <a:rPr sz="3200">
                <a:latin typeface="Bookman Old Style" charset="0"/>
                <a:ea typeface="돋움" charset="0"/>
              </a:rPr>
            </a:br>
            <a:r>
              <a:rPr sz="3200">
                <a:latin typeface="Bookman Old Style" charset="0"/>
                <a:ea typeface="돋움" charset="0"/>
              </a:rPr>
              <a:t>state machine 코드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11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745490" y="1143000"/>
            <a:ext cx="4589145" cy="5269230"/>
          </a:xfrm>
          <a:prstGeom prst="rect"/>
        </p:spPr>
        <p:txBody>
          <a:bodyPr wrap="square" lIns="91440" tIns="45720" rIns="91440" bIns="45720" vert="horz" anchor="t">
            <a:normAutofit fontScale="250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7200">
                <a:latin typeface="Gill Sans MT" charset="0"/>
                <a:ea typeface="맑은 고딕" charset="0"/>
              </a:rPr>
              <a:t>LIBRARY ieee;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USE ieee.std_logic_1164.all;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use ieee.std_logic_unsigned.all;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use ieee.std_logic_arith.all;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ENTITY lab_08_dp IS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 PORT (	 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clk,reset_n,out_sel: in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state_out : out std_LOGIC_vector(2 downto 0);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iNOT10_out : out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dp_out : out std_LOGIC_vector(3 downto 0)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);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END lab_08_dp;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</p:txBody>
      </p:sp>
      <p:sp>
        <p:nvSpPr>
          <p:cNvPr id="31749" name="내용 개체 틀 30"/>
          <p:cNvSpPr txBox="1">
            <a:spLocks/>
          </p:cNvSpPr>
          <p:nvPr>
            <p:ph type="obj" idx="1"/>
          </p:nvPr>
        </p:nvSpPr>
        <p:spPr>
          <a:xfrm rot="0">
            <a:off x="5948680" y="1143000"/>
            <a:ext cx="5231130" cy="5737225"/>
          </a:xfrm>
          <a:prstGeom prst="rect"/>
        </p:spPr>
        <p:txBody>
          <a:bodyPr wrap="square" lIns="91440" tIns="45720" rIns="91440" bIns="45720" vert="horz" anchor="t">
            <a:normAutofit fontScale="25000" lnSpcReduction="20000"/>
          </a:bodyPr>
          <a:lstStyle/>
          <a:p>
            <a:pPr marL="365760" indent="-255905" rtl="0" algn="l" defTabSz="914400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600">
                <a:latin typeface="Gill Sans MT" charset="0"/>
                <a:ea typeface="맑은 고딕" charset="0"/>
              </a:rPr>
              <a:t>ARCHITECTURE dataflow OF lab_08_dp IS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signal iNOT10 : std_LOGIC;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signal data : std_logic_vector(3 DowNTO 0) := "0000";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signal state:std_logic_vector ( 2 downto 0);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BEGIN 	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iNOT10 &lt;= '0' when (data = "1011") else '1';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state_out &lt;= state;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iNOT10_out &lt;= iNoT10;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dp_out &lt;= "ZZZZ";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process (reset_n, clk) is begin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if (reset_n ='1') then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state &lt;="010";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elsif rising_edge(clk) then 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case (state) is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when "010" =&gt;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data &lt;= "0000";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state &lt;= "100";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when "100" =&gt; if (iNOT10 = '1') then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data &lt;= data + '1';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	if ( out_sel = '1') then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		dp_out &lt;= data;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	else dp_out &lt;= "ZZZZ";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	end if;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else state &lt;= "010";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end if;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when others =&gt;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end case;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end if;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end process;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end dataflow;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</a:t>
            </a:r>
            <a:endParaRPr lang="ko-KR" altLang="en-US" sz="2600">
              <a:latin typeface="Gill Sans MT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1749" grpId="6" animBg="1"/>
      <p:bldP spid="31749" grpId="7" animBg="1"/>
      <p:bldP spid="31749" grpId="8" animBg="1"/>
      <p:bldP spid="31749" grpId="9" animBg="1"/>
      <p:bldP spid="31749" grpId="10" animBg="1"/>
      <p:bldP spid="31749" grpId="1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2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rtl="0"/>
            <a:r>
              <a:rPr sz="3200">
                <a:latin typeface="Bookman Old Style" charset="0"/>
                <a:ea typeface="돋움" charset="0"/>
              </a:rPr>
              <a:t>Lab 08-2 state machine 시뮬레이션 ( state 추가)</a:t>
            </a: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내용 개체 틀 50"/>
          <p:cNvSpPr txBox="1">
            <a:spLocks/>
          </p:cNvSpPr>
          <p:nvPr>
            <p:ph type="obj"/>
          </p:nvPr>
        </p:nvSpPr>
        <p:spPr>
          <a:xfrm rot="0">
            <a:off x="609600" y="3429000"/>
            <a:ext cx="4344035" cy="16008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>
                <a:latin typeface="맑은 고딕" charset="0"/>
                <a:ea typeface="맑은 고딕" charset="0"/>
              </a:rPr>
              <a:t>처음엔 out_sel 유닛을 추가로 만들어서 했었지만 실습의 의도를 파악하고 다시 지연용 state 를 추가로 만들어서 구현했다.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8" name="그림 51" descr="C:/Users/SW중심대학사업단/AppData/Roaming/PolarisOffice/ETemp/9348_11642056/fImage3467225393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46370" y="1621790"/>
            <a:ext cx="5879465" cy="43986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2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rtl="0"/>
            <a:r>
              <a:rPr sz="3200">
                <a:latin typeface="Bookman Old Style" charset="0"/>
                <a:ea typeface="돋움" charset="0"/>
              </a:rPr>
              <a:t>Lab 08-2 state machine 시뮬레이션 ( state 추가)</a:t>
            </a:r>
            <a:endParaRPr lang="ko-KR" altLang="en-US"/>
          </a:p>
        </p:txBody>
      </p:sp>
      <p:sp>
        <p:nvSpPr>
          <p:cNvPr id="3" name="내용 개체 틀 43"/>
          <p:cNvSpPr txBox="1">
            <a:spLocks/>
          </p:cNvSpPr>
          <p:nvPr>
            <p:ph type="obj"/>
          </p:nvPr>
        </p:nvSpPr>
        <p:spPr>
          <a:xfrm rot="0">
            <a:off x="609600" y="3940810"/>
            <a:ext cx="10973435" cy="22167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/>
              <a:t>State machine 으로 잘 구현해냈다. </a:t>
            </a:r>
            <a:endParaRPr lang="ko-KR" altLang="en-US"/>
          </a:p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/>
              <a:t>010 에서 data 값이 클린되어 i=0 을 구현했고 state 100 에서 data +1 해주는 과정후 바로 state 101로 보냈다. 이유는 처음 0의 값은 출력이 되면 안되기 때문에 clk deny state 가 추가로 필요했기 떄문이다.</a:t>
            </a:r>
            <a:endParaRPr lang="ko-KR" altLang="en-US"/>
          </a:p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/>
              <a:t>INOT10 의 값은 10이 되었을때 0이되어 state 값을 010으로 초기화 시켜줬다.</a:t>
            </a:r>
            <a:endParaRPr lang="ko-KR" altLang="en-US"/>
          </a:p>
          <a:p>
            <a:pPr marL="274320" indent="-274320" eaLnBrk="1" latinLnBrk="0" hangingPunct="1">
              <a:buFontTx/>
              <a:buNone/>
            </a:pPr>
            <a:endParaRPr lang="ko-KR" altLang="en-US"/>
          </a:p>
        </p:txBody>
      </p:sp>
      <p:pic>
        <p:nvPicPr>
          <p:cNvPr id="7" name="그림 49" descr="C:/Users/SW중심대학사업단/AppData/Roaming/PolarisOffice/ETemp/9348_11642056/fImage45995388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990" y="1360805"/>
            <a:ext cx="11720830" cy="2202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46"/>
          <p:cNvSpPr txBox="1">
            <a:spLocks/>
          </p:cNvSpPr>
          <p:nvPr>
            <p:ph type="title"/>
          </p:nvPr>
        </p:nvSpPr>
        <p:spPr>
          <a:xfrm rot="0">
            <a:off x="609600" y="152400"/>
            <a:ext cx="10973435" cy="991235"/>
          </a:xfrm>
          <a:prstGeom prst="rect"/>
        </p:spPr>
        <p:txBody>
          <a:bodyPr wrap="square" lIns="91440" tIns="45720" rIns="91440" bIns="45720" vert="horz" anchor="b">
            <a:normAutofit fontScale="9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rtl="0" algn="ctr"/>
            <a:r>
              <a:rPr sz="8000"/>
              <a:t>Discussion</a:t>
            </a:r>
            <a:endParaRPr lang="ko-KR" altLang="en-US" sz="8000"/>
          </a:p>
        </p:txBody>
      </p:sp>
      <p:sp>
        <p:nvSpPr>
          <p:cNvPr id="3" name="내용 개체 틀 47"/>
          <p:cNvSpPr txBox="1">
            <a:spLocks/>
          </p:cNvSpPr>
          <p:nvPr>
            <p:ph type="obj"/>
          </p:nvPr>
        </p:nvSpPr>
        <p:spPr>
          <a:xfrm rot="0">
            <a:off x="609600" y="1915795"/>
            <a:ext cx="1097343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/>
              <a:t>간단하게 datapath 와 control unit 을 구분해서 코드를 작업해보았다. 과정속에서 cpu 내부의 설계가 어떤 큰 부분으로 이루어져있는지 생각해 볼 수 있었다. datapath 는 핵심적인 연산을 하는 부분으로 연산 component 등 을 이용해 효율적으로 회로를 구성할 수 있다. 실제로 계산기나 간단한 연산만 하는 작은 컴퓨터를 내가 만들어 볼 수 있다는 생각이 들었다. 내부에서 이런 연산들이 클럭에 맞춰서 일어나고 있다는 사실이 흥미로웠다. </a:t>
            </a:r>
            <a:endParaRPr lang="ko-KR" altLang="en-US"/>
          </a:p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/>
              <a:t>과제에서 주어진 코드파일이 열리지않아서 직접 구현해보았는데 더욱 학습에 도움이 된것같다. </a:t>
            </a:r>
            <a:endParaRPr lang="ko-KR" altLang="en-US"/>
          </a:p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/>
              <a:t>State machine 을 만들어보는 과정을 해보며 지난 내용을 상기 시킬 수 있었고, state diagram에서도 더 잘 이해하게 되었다. </a:t>
            </a:r>
            <a:endParaRPr lang="ko-KR" altLang="en-US"/>
          </a:p>
          <a:p>
            <a:pPr marL="274320" indent="-274320" eaLnBrk="1" latinLnBrk="0" hangingPunct="1">
              <a:buSzPct val="76000"/>
              <a:buFont typeface="Wingdings 3"/>
              <a:buChar char="}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08-1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2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1703705" y="2857500"/>
            <a:ext cx="4178935" cy="3865245"/>
          </a:xfrm>
          <a:prstGeom prst="rect"/>
        </p:spPr>
        <p:txBody>
          <a:bodyPr wrap="square" lIns="91440" tIns="45720" rIns="91440" bIns="45720" vert="horz" anchor="t">
            <a:normAutofit fontScale="775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600">
                <a:latin typeface="Gill Sans MT" charset="0"/>
                <a:ea typeface="맑은 고딕" charset="0"/>
              </a:rPr>
              <a:t>다음 페이지에 주어진 code를 이용해서 알고리즘 실행에 필요한 Datapath를 구현하고 간단한 simulation을 통해 검증하라.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64008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300">
                <a:latin typeface="Gill Sans MT" charset="0"/>
                <a:ea typeface="맑은 고딕" charset="0"/>
              </a:rPr>
              <a:t>Variable: i (register 필요)</a:t>
            </a:r>
            <a:endParaRPr lang="ko-KR" altLang="en-US" sz="2300">
              <a:latin typeface="Gill Sans MT" charset="0"/>
              <a:ea typeface="맑은 고딕" charset="0"/>
            </a:endParaRPr>
          </a:p>
          <a:p>
            <a:pPr marL="64008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300">
                <a:latin typeface="Gill Sans MT" charset="0"/>
                <a:ea typeface="맑은 고딕" charset="0"/>
              </a:rPr>
              <a:t>Functional Unit: adder</a:t>
            </a:r>
            <a:endParaRPr lang="ko-KR" altLang="en-US" sz="2300">
              <a:latin typeface="Gill Sans MT" charset="0"/>
              <a:ea typeface="맑은 고딕" charset="0"/>
            </a:endParaRPr>
          </a:p>
          <a:p>
            <a:pPr marL="64008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300">
                <a:latin typeface="Gill Sans MT" charset="0"/>
                <a:ea typeface="맑은 고딕" charset="0"/>
              </a:rPr>
              <a:t>Line 1 (i=0)과 line 3 (i=i+1) 에서 i에 두 가지 입력을 필요로 함.</a:t>
            </a:r>
            <a:endParaRPr lang="ko-KR" altLang="en-US" sz="2300">
              <a:latin typeface="Gill Sans MT" charset="0"/>
              <a:ea typeface="맑은 고딕" charset="0"/>
            </a:endParaRPr>
          </a:p>
          <a:p>
            <a:pPr marL="932815" indent="-247015" rtl="0" algn="l" eaLnBrk="1" latinLnBrk="0" hangingPunct="1">
              <a:buSzPct val="76000"/>
              <a:buFont typeface="Georgia"/>
              <a:buChar char="▫"/>
            </a:pPr>
            <a:r>
              <a:rPr sz="2000">
                <a:latin typeface="Gill Sans MT" charset="0"/>
                <a:ea typeface="맑은 고딕" charset="0"/>
              </a:rPr>
              <a:t>MUX를 사용할 수도 있겠지만 register를 clear (reset) 하는 것으로 충분함.</a:t>
            </a:r>
            <a:endParaRPr lang="ko-KR" altLang="en-US" sz="2000">
              <a:latin typeface="Gill Sans MT" charset="0"/>
              <a:ea typeface="맑은 고딕" charset="0"/>
            </a:endParaRPr>
          </a:p>
          <a:p>
            <a:pPr marL="64008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300">
                <a:latin typeface="Gill Sans MT" charset="0"/>
                <a:ea typeface="맑은 고딕" charset="0"/>
              </a:rPr>
              <a:t>Status signal (i</a:t>
            </a:r>
            <a:r>
              <a:rPr sz="2300">
                <a:latin typeface="Symbol" charset="0"/>
                <a:ea typeface="맑은 고딕" charset="0"/>
              </a:rPr>
              <a:t></a:t>
            </a:r>
            <a:r>
              <a:rPr sz="2300">
                <a:latin typeface="Gill Sans MT" charset="0"/>
                <a:ea typeface="맑은 고딕" charset="0"/>
              </a:rPr>
              <a:t>10) 을 control unit에 제공해야 함.</a:t>
            </a:r>
            <a:endParaRPr lang="ko-KR" altLang="en-US" sz="2300">
              <a:latin typeface="Gill Sans MT" charset="0"/>
              <a:ea typeface="맑은 고딕" charset="0"/>
            </a:endParaRPr>
          </a:p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600">
              <a:latin typeface="Gill Sans MT" charset="0"/>
              <a:ea typeface="맑은 고딕" charset="0"/>
            </a:endParaRPr>
          </a:p>
        </p:txBody>
      </p:sp>
      <p:pic>
        <p:nvPicPr>
          <p:cNvPr id="38914" name="Picture " descr="C:/Users/SW중심대학사업단/AppData/Roaming/PolarisOffice/ETemp/9348_11642056/fImage28504292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82005" y="370205"/>
            <a:ext cx="3220085" cy="3686175"/>
          </a:xfrm>
          <a:prstGeom prst="rect"/>
          <a:noFill/>
          <a:ln w="0">
            <a:noFill/>
            <a:prstDash/>
          </a:ln>
        </p:spPr>
      </p:pic>
      <p:pic>
        <p:nvPicPr>
          <p:cNvPr id="31750" name="Picture " descr="C:/Users/SW중심대학사업단/AppData/Roaming/PolarisOffice/ETemp/9348_11642056/fImage10621293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095500" y="1143000"/>
            <a:ext cx="2362835" cy="1609725"/>
          </a:xfrm>
          <a:prstGeom prst="rect"/>
          <a:noFill/>
          <a:ln w="0">
            <a:noFill/>
            <a:prstDash/>
          </a:ln>
        </p:spPr>
      </p:pic>
      <p:pic>
        <p:nvPicPr>
          <p:cNvPr id="38916" name="Picture " descr="C:/Users/SW중심대학사업단/AppData/Roaming/PolarisOffice/ETemp/9348_11642056/fImage20295294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882005" y="4084955"/>
            <a:ext cx="4785995" cy="1130935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08-1 소스 코드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3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90880" y="1183005"/>
            <a:ext cx="6412865" cy="5277485"/>
          </a:xfrm>
          <a:prstGeom prst="rect"/>
        </p:spPr>
        <p:txBody>
          <a:bodyPr wrap="square" lIns="91440" tIns="45720" rIns="91440" bIns="45720" vert="horz" anchor="t">
            <a:normAutofit fontScale="250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7200">
                <a:latin typeface="Gill Sans MT" charset="0"/>
                <a:ea typeface="맑은 고딕" charset="0"/>
              </a:rPr>
              <a:t>LIBRARY ieee;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USE ieee.std_logic_1164.all;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use ieee.std_logic_unsigned.all;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use ieee.std_logic_arith.all;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ENTITY lab_08_dp IS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 PORT (	 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clk : in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i_Load : in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clear :  in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out_sel :  in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iNOT10 : out std_LOGIC;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dp_out : out std_LOGIC_vector(3 downto 0)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);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END lab_08_dp;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ARCHITECTURE dataflow OF lab_08_dp IS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signal data : std_logic_vector(3 DowNTO 0) := "0000";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</a:t>
            </a:r>
            <a:endParaRPr lang="ko-KR" altLang="en-US" sz="2600">
              <a:latin typeface="Gill Sans MT" charset="0"/>
              <a:ea typeface="맑은 고딕" charset="0"/>
            </a:endParaRPr>
          </a:p>
        </p:txBody>
      </p:sp>
      <p:sp>
        <p:nvSpPr>
          <p:cNvPr id="31749" name="내용 개체 틀 11"/>
          <p:cNvSpPr txBox="1">
            <a:spLocks/>
          </p:cNvSpPr>
          <p:nvPr>
            <p:ph type="obj" idx="1"/>
          </p:nvPr>
        </p:nvSpPr>
        <p:spPr>
          <a:xfrm rot="0">
            <a:off x="5857240" y="1264285"/>
            <a:ext cx="6412865" cy="5277485"/>
          </a:xfrm>
          <a:prstGeom prst="rect"/>
        </p:spPr>
        <p:txBody>
          <a:bodyPr wrap="square" lIns="91440" tIns="45720" rIns="91440" bIns="45720" vert="horz" anchor="t">
            <a:normAutofit fontScale="25000" lnSpcReduction="20000"/>
          </a:bodyPr>
          <a:lstStyle/>
          <a:p>
            <a:pPr marL="365760" indent="-255905" rtl="0" algn="l" defTabSz="914400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7200">
                <a:latin typeface="Gill Sans MT" charset="0"/>
                <a:ea typeface="맑은 고딕" charset="0"/>
              </a:rPr>
              <a:t>BEGIN 	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process (clear, clk) is begin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if (clear ='1') then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 data &lt;= "0000";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elsif rising_edge(clk) then  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if i_Load = '1' then 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	data &lt;= data + '1';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	end if;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end if;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end process;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iNOT10 &lt;= '0' when (data = "1010") else '1';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	dp_out &lt;= data when (out_sel = '1') else "ZZZZ";</a:t>
            </a:r>
            <a:endParaRPr lang="ko-KR" altLang="en-US" sz="72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7200">
                <a:latin typeface="Gill Sans MT" charset="0"/>
                <a:ea typeface="맑은 고딕" charset="0"/>
              </a:rPr>
              <a:t>end dataflow;</a:t>
            </a:r>
            <a:endParaRPr lang="ko-KR" altLang="en-US" sz="2600">
              <a:latin typeface="Gill Sans MT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1749" grpId="6" animBg="1"/>
      <p:bldP spid="31749" grpId="7" animBg="1"/>
      <p:bldP spid="31749" grpId="8" animBg="1"/>
      <p:bldP spid="31749" grpId="9" animBg="1"/>
      <p:bldP spid="31749" grpId="10" animBg="1"/>
      <p:bldP spid="31749" grpId="1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365760" indent="-255905" rtl="0" algn="l" eaLnBrk="1" latinLnBrk="0" hangingPunct="1"/>
            <a:r>
              <a:rPr sz="3200">
                <a:latin typeface="Bookman Old Style" charset="0"/>
                <a:ea typeface="돋움" charset="0"/>
              </a:rPr>
              <a:t>Lab 08-1 RTL Viewer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365760" indent="-255905" rtl="0" algn="l" eaLnBrk="1" latinLnBrk="0" hangingPunct="1"/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4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내용 개체 틀 12"/>
          <p:cNvSpPr txBox="1">
            <a:spLocks/>
          </p:cNvSpPr>
          <p:nvPr>
            <p:ph type="obj"/>
          </p:nvPr>
        </p:nvSpPr>
        <p:spPr>
          <a:xfrm rot="0">
            <a:off x="609600" y="1219200"/>
            <a:ext cx="10973435" cy="49383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pic>
        <p:nvPicPr>
          <p:cNvPr id="31749" name="그림 13" descr="C:/Users/SW중심대학사업단/AppData/Roaming/PolarisOffice/ETemp/9348_11642056/fImage32077327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165860"/>
            <a:ext cx="12192635" cy="45262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08-1 내부 시그널 아웃포트 연결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5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내용 개체 틀 14"/>
          <p:cNvSpPr txBox="1">
            <a:spLocks/>
          </p:cNvSpPr>
          <p:nvPr>
            <p:ph type="obj"/>
          </p:nvPr>
        </p:nvSpPr>
        <p:spPr>
          <a:xfrm rot="0">
            <a:off x="4464050" y="4892675"/>
            <a:ext cx="7652385" cy="250888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>
            <a:lvl1pPr marL="0" indent="0">
              <a:defRPr lang="en-GB" altLang="en-US" sz="1800"/>
            </a:lvl1pPr>
          </a:lstStyle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 sz="1800">
                <a:latin typeface="맑은 고딕" charset="0"/>
                <a:ea typeface="맑은 고딕" charset="0"/>
              </a:rPr>
              <a:t>시뮬레이션을 하는 과정중 내부 data 가 더해지는 과정을 확인하기 위해서 새로운 (data_out) 아웃포트를 연결해주었다.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1749" name="내용 개체 틀 15"/>
          <p:cNvSpPr txBox="1">
            <a:spLocks/>
          </p:cNvSpPr>
          <p:nvPr>
            <p:ph type="obj" idx="1"/>
          </p:nvPr>
        </p:nvSpPr>
        <p:spPr>
          <a:xfrm rot="0">
            <a:off x="681355" y="1290955"/>
            <a:ext cx="3281680" cy="4938395"/>
          </a:xfrm>
          <a:prstGeom prst="rect"/>
        </p:spPr>
        <p:txBody>
          <a:bodyPr wrap="square" lIns="91440" tIns="45720" rIns="91440" bIns="45720" vert="horz" anchor="t">
            <a:normAutofit fontScale="40000" lnSpcReduction="20000"/>
          </a:bodyPr>
          <a:lstStyle>
            <a:lvl1pPr marL="0" indent="0">
              <a:defRPr lang="en-GB" altLang="en-US" sz="1800"/>
            </a:lvl1pPr>
          </a:lstStyle>
          <a:p>
            <a:pPr marL="274320" indent="-274320" rtl="0" algn="l" defTabSz="914400" eaLnBrk="1" latinLnBrk="0" hangingPunct="1">
              <a:buSzPct val="76000"/>
              <a:buFont typeface="Wingdings 3"/>
              <a:buChar char="}"/>
            </a:pPr>
            <a:r>
              <a:rPr sz="1800">
                <a:latin typeface="맑은 고딕" charset="0"/>
                <a:ea typeface="맑은 고딕" charset="0"/>
              </a:rPr>
              <a:t>LIBRARY ieee;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USE ieee.std_logic_1164.all;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use ieee.std_logic_unsigned.all;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use ieee.std_logic_arith.all;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ENTITY lab_08_dp IS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 PORT (	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clk : in std_LOGIC;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i_Load : in std_LOGIC;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clear :  in std_LOGIC;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out_sel :  in std_LOGIC;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data_out : out std_LOGIC_vector(3 downto 0);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iNOT10 : out std_LOGIC;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dp_out : out std_LOGIC_vector(3 downto 0)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);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END lab_08_dp;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ARCHITECTURE dataflow OF lab_08_dp IS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signal data : std_logic_vector(3 DowNTO 0) := "0000";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BEGIN 	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process (clear, clk) is begin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if (clear ='1') then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 data &lt;= "0000";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elsif rising_edge(clk) then 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if i_Load = '1' then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	data &lt;= data + '1';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	end if;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end if;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end process;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data_out &lt;= data;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iNOT10 &lt;= '0' when (data = "1010") else '1';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dp_out &lt;= data when (out_sel = '1') else "ZZZZ";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end dataflow;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274320" indent="-274320" rtl="0" algn="l" defTabSz="914400" eaLnBrk="1" latinLnBrk="0" hangingPunct="1"/>
            <a:r>
              <a:rPr sz="1800">
                <a:latin typeface="맑은 고딕" charset="0"/>
                <a:ea typeface="맑은 고딕" charset="0"/>
              </a:rPr>
              <a:t>	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750" name="그림 16" descr="C:/Users/SW중심대학사업단/AppData/Roaming/PolarisOffice/ETemp/9348_11642056/fImage29440330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14800" y="1313815"/>
            <a:ext cx="7292975" cy="3335020"/>
          </a:xfrm>
          <a:prstGeom prst="rect"/>
          <a:noFill/>
        </p:spPr>
      </p:pic>
      <p:sp>
        <p:nvSpPr>
          <p:cNvPr id="31751" name="도형 17"/>
          <p:cNvSpPr>
            <a:spLocks/>
          </p:cNvSpPr>
          <p:nvPr/>
        </p:nvSpPr>
        <p:spPr>
          <a:xfrm rot="0">
            <a:off x="9470390" y="1229995"/>
            <a:ext cx="2591435" cy="1753235"/>
          </a:xfrm>
          <a:prstGeom prst="ellipse"/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n w="9525" cap="flat" cmpd="sng">
                <a:solidFill>
                  <a:srgbClr val="FF0000">
                    <a:alpha val="100000"/>
                  </a:srgbClr>
                </a:solidFill>
                <a:prstDash val="solid"/>
                <a:round/>
              </a:ln>
              <a:noFill/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08-1 시뮬레이션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6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1703705" y="2857500"/>
            <a:ext cx="4178935" cy="38652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300">
              <a:latin typeface="Gill Sans MT" charset="0"/>
              <a:ea typeface="맑은 고딕" charset="0"/>
            </a:endParaRPr>
          </a:p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600">
              <a:latin typeface="Gill Sans MT" charset="0"/>
              <a:ea typeface="맑은 고딕" charset="0"/>
            </a:endParaRPr>
          </a:p>
        </p:txBody>
      </p:sp>
      <p:pic>
        <p:nvPicPr>
          <p:cNvPr id="31749" name="그림 20" descr="C:/Users/SW중심대학사업단/AppData/Roaming/PolarisOffice/ETemp/9348_11642056/fImage46335332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310" y="1230630"/>
            <a:ext cx="11682095" cy="2372995"/>
          </a:xfrm>
          <a:prstGeom prst="rect"/>
          <a:noFill/>
        </p:spPr>
      </p:pic>
      <p:sp>
        <p:nvSpPr>
          <p:cNvPr id="31750" name="텍스트 상자 21"/>
          <p:cNvSpPr txBox="1">
            <a:spLocks/>
          </p:cNvSpPr>
          <p:nvPr/>
        </p:nvSpPr>
        <p:spPr>
          <a:xfrm rot="0">
            <a:off x="522605" y="3919220"/>
            <a:ext cx="11158220" cy="20313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시뮬레이션 결과를 봤을때 CLEAR, I_lOAD , OUT_SEL의 적절한 인풋을통해 원하는 DP_OUTPUT을 얻어 냈다.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사실 시뮬레이션 과정에서 시그널 아웃포트를 따로연결해줄 필요없이 out_sel 이 1 이기만 하면  dp_out에서 결과를 볼 수 있다는 사실을 나중에 알았다.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또 10이 넘어가도 DATA 에 1씩 추가되는것을 보고 STATE MACHINE 으로 구현해야겠다고 생각했다.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08-2 state machine 구현 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7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1703705" y="2857500"/>
            <a:ext cx="4178935" cy="38652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300">
              <a:latin typeface="Gill Sans MT" charset="0"/>
              <a:ea typeface="맑은 고딕" charset="0"/>
            </a:endParaRPr>
          </a:p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600">
              <a:latin typeface="Gill Sans MT" charset="0"/>
              <a:ea typeface="맑은 고딕" charset="0"/>
            </a:endParaRPr>
          </a:p>
        </p:txBody>
      </p:sp>
      <p:sp>
        <p:nvSpPr>
          <p:cNvPr id="31751" name="텍스트 상자 26"/>
          <p:cNvSpPr txBox="1">
            <a:spLocks/>
          </p:cNvSpPr>
          <p:nvPr/>
        </p:nvSpPr>
        <p:spPr>
          <a:xfrm rot="0">
            <a:off x="7760970" y="3614420"/>
            <a:ext cx="3179445" cy="22644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752" name="그림 28" descr="C:/Users/SW중심대학사업단/AppData/Roaming/PolarisOffice/ETemp/9348_11642056/fImage3408895351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3560" y="1263015"/>
            <a:ext cx="7000875" cy="5236210"/>
          </a:xfrm>
          <a:prstGeom prst="rect"/>
          <a:noFill/>
        </p:spPr>
      </p:pic>
      <p:sp>
        <p:nvSpPr>
          <p:cNvPr id="31753" name="텍스트 상자 29"/>
          <p:cNvSpPr txBox="1">
            <a:spLocks/>
          </p:cNvSpPr>
          <p:nvPr/>
        </p:nvSpPr>
        <p:spPr>
          <a:xfrm rot="0">
            <a:off x="7978775" y="1633220"/>
            <a:ext cx="3114040" cy="17545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3bit 의 state signal 을 이용한 state diagram 을 그려봤다.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Signal 에 따른 state 변화를 한눈에 볼수 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754" name="그림 31" descr="C:/Users/SW중심대학사업단/AppData/Roaming/PolarisOffice/ETemp/9348_11642056/fImage2029535493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6150" y="1143000"/>
            <a:ext cx="6031230" cy="1416685"/>
          </a:xfrm>
          <a:prstGeom prst="rect"/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1754" grpId="6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08-2 optimize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8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1703705" y="2857500"/>
            <a:ext cx="4178935" cy="38652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300">
              <a:latin typeface="Gill Sans MT" charset="0"/>
              <a:ea typeface="맑은 고딕" charset="0"/>
            </a:endParaRPr>
          </a:p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endParaRPr lang="ko-KR" altLang="en-US" sz="2600">
              <a:latin typeface="Gill Sans MT" charset="0"/>
              <a:ea typeface="맑은 고딕" charset="0"/>
            </a:endParaRPr>
          </a:p>
        </p:txBody>
      </p:sp>
      <p:pic>
        <p:nvPicPr>
          <p:cNvPr id="31749" name="Picture " descr="C:/Users/SW중심대학사업단/AppData/Roaming/PolarisOffice/ETemp/9348_11642056/fImage12835348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53400" y="3429000"/>
            <a:ext cx="4274820" cy="2214880"/>
          </a:xfrm>
          <a:prstGeom prst="rect"/>
          <a:noFill/>
        </p:spPr>
      </p:pic>
      <p:sp>
        <p:nvSpPr>
          <p:cNvPr id="31751" name="Rect 0"/>
          <p:cNvSpPr txBox="1">
            <a:spLocks/>
          </p:cNvSpPr>
          <p:nvPr/>
        </p:nvSpPr>
        <p:spPr>
          <a:xfrm rot="0">
            <a:off x="8000365" y="1426210"/>
            <a:ext cx="317944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두단계의 state 로 optimize 시켰다. input에 output 이 영향을 받지않는 moore machine 으로 구현했다.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1752" name="그림 32" descr="C:/Users/SW중심대학사업단/AppData/Roaming/PolarisOffice/ETemp/9348_11642056/fImage3373025355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8155" y="1208405"/>
            <a:ext cx="6880860" cy="5149850"/>
          </a:xfrm>
          <a:prstGeom prst="rect"/>
          <a:noFill/>
        </p:spPr>
      </p:pic>
      <p:sp>
        <p:nvSpPr>
          <p:cNvPr id="31753" name="텍스트 상자 33"/>
          <p:cNvSpPr txBox="1">
            <a:spLocks/>
          </p:cNvSpPr>
          <p:nvPr/>
        </p:nvSpPr>
        <p:spPr>
          <a:xfrm rot="0">
            <a:off x="706755" y="2852420"/>
            <a:ext cx="126365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Reset = 0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 0"/>
          <p:cNvSpPr txBox="1">
            <a:spLocks/>
          </p:cNvSpPr>
          <p:nvPr>
            <p:ph type="title"/>
          </p:nvPr>
        </p:nvSpPr>
        <p:spPr>
          <a:xfrm rot="0">
            <a:off x="1981200" y="152400"/>
            <a:ext cx="8230235" cy="991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rtl="0" algn="l" eaLnBrk="1" latinLnBrk="0" hangingPunct="1">
              <a:buFontTx/>
              <a:buNone/>
            </a:pPr>
            <a:r>
              <a:rPr sz="3200">
                <a:latin typeface="Bookman Old Style" charset="0"/>
                <a:ea typeface="돋움" charset="0"/>
              </a:rPr>
              <a:t>Lab 08-2 state machine 코드</a:t>
            </a:r>
            <a:endParaRPr lang="ko-KR" altLang="en-US" sz="3200">
              <a:latin typeface="Bookman Old Style" charset="0"/>
              <a:ea typeface="돋움" charset="0"/>
            </a:endParaRPr>
          </a:p>
        </p:txBody>
      </p:sp>
      <p:sp>
        <p:nvSpPr>
          <p:cNvPr id="31748" name="Rect 0"/>
          <p:cNvSpPr txBox="1">
            <a:spLocks/>
          </p:cNvSpPr>
          <p:nvPr>
            <p:ph type="sldNum"/>
          </p:nvPr>
        </p:nvSpPr>
        <p:spPr>
          <a:xfrm rot="0">
            <a:off x="2136775" y="6356350"/>
            <a:ext cx="1981835" cy="366395"/>
          </a:xfrm>
          <a:prstGeom prst="rect"/>
          <a:noFill/>
          <a:ln w="0" cap="flat" cmpd="sng">
            <a:prstDash/>
            <a:miter lim="800000"/>
          </a:ln>
        </p:spPr>
        <p:txBody>
          <a:bodyPr wrap="square" lIns="91440" tIns="45720" rIns="91440" bIns="45720" vert="horz" anchor="t">
            <a:noAutofit/>
          </a:bodyPr>
          <a:lstStyle/>
          <a:p>
            <a:pPr marL="0" indent="0" rtl="0" algn="l" eaLnBrk="1" latinLnBrk="0" hangingPunct="1">
              <a:buFontTx/>
              <a:buNone/>
            </a:pPr>
            <a:fld id="{B9320F77-B9A0-41C5-862A-B4B631284C64}" type="slidenum">
              <a:rPr sz="1400">
                <a:solidFill>
                  <a:srgbClr val="464653"/>
                </a:solidFill>
                <a:latin typeface="Gill Sans MT" charset="0"/>
                <a:ea typeface="맑은 고딕" charset="0"/>
              </a:rPr>
              <a:t>9</a:t>
            </a:fld>
            <a:endParaRPr lang="ko-KR" altLang="en-US" sz="1400">
              <a:solidFill>
                <a:srgbClr val="464653"/>
              </a:solidFill>
              <a:latin typeface="Gill Sans MT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745490" y="1143000"/>
            <a:ext cx="4589145" cy="5269230"/>
          </a:xfrm>
          <a:prstGeom prst="rect"/>
        </p:spPr>
        <p:txBody>
          <a:bodyPr wrap="square" lIns="91440" tIns="45720" rIns="91440" bIns="45720" vert="horz" anchor="t">
            <a:normAutofit fontScale="55000" lnSpcReduction="20000"/>
          </a:bodyPr>
          <a:lstStyle/>
          <a:p>
            <a:pPr marL="365760" indent="-255905" rtl="0" algn="l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600">
                <a:latin typeface="Gill Sans MT" charset="0"/>
                <a:ea typeface="맑은 고딕" charset="0"/>
              </a:rPr>
              <a:t>LIBRARY ieee;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USE ieee.std_logic_1164.all;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use ieee.std_logic_unsigned.all;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use ieee.std_logic_arith.all;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ENTITY lab_08_dp IS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 PORT (	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clk,reset_n: in std_LOGIC;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state_out : out std_LOGIC_vector(2 downto 0);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iNOT10_out : out std_LOGIC;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dp_out : out std_LOGIC_vector(3 downto 0)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);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END lab_08_dp;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end dataflow;</a:t>
            </a:r>
            <a:endParaRPr lang="ko-KR" altLang="en-US" sz="2600">
              <a:latin typeface="Gill Sans MT" charset="0"/>
              <a:ea typeface="맑은 고딕" charset="0"/>
            </a:endParaRPr>
          </a:p>
        </p:txBody>
      </p:sp>
      <p:sp>
        <p:nvSpPr>
          <p:cNvPr id="31749" name="내용 개체 틀 30"/>
          <p:cNvSpPr txBox="1">
            <a:spLocks/>
          </p:cNvSpPr>
          <p:nvPr>
            <p:ph type="obj" idx="1"/>
          </p:nvPr>
        </p:nvSpPr>
        <p:spPr>
          <a:xfrm rot="0">
            <a:off x="5948680" y="1143000"/>
            <a:ext cx="4589145" cy="5269230"/>
          </a:xfrm>
          <a:prstGeom prst="rect"/>
        </p:spPr>
        <p:txBody>
          <a:bodyPr wrap="square" lIns="91440" tIns="45720" rIns="91440" bIns="45720" vert="horz" anchor="t">
            <a:normAutofit fontScale="40000" lnSpcReduction="20000"/>
          </a:bodyPr>
          <a:lstStyle/>
          <a:p>
            <a:pPr marL="365760" indent="-255905" rtl="0" algn="l" defTabSz="914400" eaLnBrk="1" latinLnBrk="0" hangingPunct="1">
              <a:buClr>
                <a:srgbClr val="D2DA7A"/>
              </a:buClr>
              <a:buSzPct val="76000"/>
              <a:buFont typeface="Georgia"/>
              <a:buChar char="•"/>
            </a:pPr>
            <a:r>
              <a:rPr sz="2600">
                <a:latin typeface="Gill Sans MT" charset="0"/>
                <a:ea typeface="맑은 고딕" charset="0"/>
              </a:rPr>
              <a:t>ARCHITECTURE dataflow OF lab_08_dp IS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signal iNOT10 : std_LOGIC;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signal data : std_logic_vector(3 DowNTO 0) := "0000";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signal state:std_logic_vector ( 2 downto 0);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BEGIN 	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iNOT10 &lt;= '0' when (data = "1010") else '1';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dp_out &lt;= data;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state_out &lt;= state;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iNOT10_out &lt;= iNoT10;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process (reset_n, clk) is begin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if (reset_n ='1') then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state &lt;="010";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elsif rising_edge(clk) then 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case (state) is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when "010" =&gt;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data &lt;= "0000";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state &lt;= "100";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when "100" =&gt; if (iNOT10 = '1') then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data &lt;= data + '1';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else state &lt;= "010";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	end if;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when others =&gt; 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	end case;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end if;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r>
              <a:rPr sz="2600">
                <a:latin typeface="Gill Sans MT" charset="0"/>
                <a:ea typeface="맑은 고딕" charset="0"/>
              </a:rPr>
              <a:t>	end process;</a:t>
            </a:r>
            <a:endParaRPr lang="ko-KR" altLang="en-US" sz="2600">
              <a:latin typeface="Gill Sans MT" charset="0"/>
              <a:ea typeface="맑은 고딕" charset="0"/>
            </a:endParaRPr>
          </a:p>
          <a:p>
            <a:pPr marL="365760" indent="-255905" rtl="0" algn="l" defTabSz="914400" eaLnBrk="1" latinLnBrk="0" hangingPunct="1"/>
            <a:endParaRPr lang="ko-KR" altLang="en-US" sz="2600">
              <a:latin typeface="Gill Sans MT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1749" grpId="6" animBg="1"/>
      <p:bldP spid="31749" grpId="7" animBg="1"/>
      <p:bldP spid="31749" grpId="8" animBg="1"/>
      <p:bldP spid="31749" grpId="9" animBg="1"/>
      <p:bldP spid="31749" grpId="10" animBg="1"/>
      <p:bldP spid="31749" grpId="11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14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po_user</cp:lastModifiedBy>
  <dc:title>PowerPoint 프레젠테이션</dc:title>
</cp:coreProperties>
</file>